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9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01806-EA38-45C6-A57E-5C1F98F79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D76EEF-62DE-4D8C-A605-3D82D7853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3C5BA7-5C34-4380-A770-3F788877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4BC41-C5C6-4B7D-B1B5-EC07B40A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703BCC-FAFE-416A-9BFA-511903B7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1E442-DDF1-4A2B-81CF-AEF402CB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E26C68-D262-45B6-A3F9-6DE0429B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330BD-9734-485C-9E93-405C0F88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6B7002-034D-4E8B-A6D0-D0482DCA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51FD30-60FB-46A7-8830-1739BE46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02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57CFC-2BA1-49E7-A95C-3FB83607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549043-4607-4F55-B9BF-7511EB6F4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0C539D-636F-4BA5-A1E4-125E6BED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6EFC2D-6590-42A8-BDBF-A7C0B8E8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23451-58C4-4587-B113-ED017706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9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4E8E4-D633-4C01-B5A5-A8812AC1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A5BF3-7CEC-4104-BDBC-B7DDCDDC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32E1D2-DA35-4868-8F27-9D10A65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2A8FBA-6E31-42BB-B6F3-97A76A4F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70ABC-A32C-41DF-A6DE-CC925186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45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E3890-2A85-4E7C-B7AB-8797B97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6B2747-12BD-46DD-AC2F-612CE8B51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47A4B-D91E-4AF9-9013-66F18033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97590D-5624-48DE-A71A-6A5A5DF2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3EC1D8-DC95-4FF1-9B03-9865BB74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13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7579A-8B4C-47F6-9725-F9CC5087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5AA4A-741C-4A50-9D3F-B6EA27653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6470BD-8BC0-47CF-89F3-BA85B7A21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F54265-2261-4F96-9B83-D9DC94DA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8BDFFF-2C4D-472F-8CB8-2E19DA03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84D2FB-16F1-4A16-9712-4540CBD7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55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6E14-4B04-4C96-855D-2B886873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8C754F-FF4A-4AB4-8223-493C86E1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271D76-4D19-4BF8-8AC1-87A74B99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D81B3C-43AB-45B8-B77B-3AE4D3A4D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9211B7-E7AF-48D8-8BBE-8371FC287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AB74D3-A341-48DE-9422-CEFE276E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2F5555-0592-46AD-8980-897E026D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7531869-D8FE-4066-9CA6-1D44C560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37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3CA5A-3E82-46BC-BDD9-F66D0A2A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D74693-FC0F-4657-887A-51C36A33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F1812C-5AEF-48D0-8F78-5A6A2A32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B434BEB-B007-41A4-A0A8-8F599B62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FC93FD-67D4-480C-B919-307DB499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93193EE-3EA1-4BCC-89F0-2665DF28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B259DC-CCB8-4D85-9289-FD0BF3B8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9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0FDE2-9786-40E9-9EC6-6AEBD80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9C5B22-F1C9-4F10-A6E4-F9D42F6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D55FBE-F1EB-4A01-B0AC-CBAF70208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BA4B60-18D8-4770-8257-30461401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D53494-452C-49A8-B0A2-59937D17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1FE922-F351-47B5-9185-BFC2B4E8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1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82F45-89D4-4BFB-A5D4-E7A585B9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C878DE-D2DF-4BB4-90CA-4100E57C3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B88DFC-90EA-4287-ADAC-B2668515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2C3150-9007-4AB8-9D0D-D5E6ED75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1679C3-9561-46A2-9A2D-80898215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21BA25-AD1D-4644-95C5-27E7340A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28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351EB8-9ABC-42A1-99DF-1040846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60E15F-0231-4FCA-970C-B7AD26F8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D3175F-8B17-420C-B69A-17F64BE74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5520-177A-42ED-A642-4F439907C129}" type="datetimeFigureOut">
              <a:rPr lang="pt-BR" smtClean="0"/>
              <a:t>24/09/2020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39B44-56A8-41E7-93A8-1FBDE5F6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C008A-1BF4-43A2-9FCE-4AC07DC0C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63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>
            <a:extLst>
              <a:ext uri="{FF2B5EF4-FFF2-40B4-BE49-F238E27FC236}">
                <a16:creationId xmlns:a16="http://schemas.microsoft.com/office/drawing/2014/main" id="{41D6FE18-4148-43CA-88D9-07C30CFD2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701422"/>
            <a:ext cx="11068050" cy="105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 smtClean="0">
                <a:solidFill>
                  <a:srgbClr val="0A6B6B"/>
                </a:solidFill>
                <a:latin typeface="Arial" panose="020B0604020202020204" pitchFamily="34" charset="0"/>
              </a:rPr>
              <a:t>TÍTULO DO TRABALHO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DCFE50AC-1A86-438F-BFB2-CDB8C049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56" y="4751086"/>
            <a:ext cx="10606087" cy="182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Bolsista/voluntário</a:t>
            </a:r>
            <a:r>
              <a:rPr lang="pt-BR" altLang="pt-BR" sz="1800" b="1" dirty="0" smtClean="0">
                <a:latin typeface="Arial" panose="020B0604020202020204" pitchFamily="34" charset="0"/>
              </a:rPr>
              <a:t>: </a:t>
            </a:r>
            <a:r>
              <a:rPr lang="pt-BR" altLang="pt-BR" sz="1800" dirty="0" smtClean="0">
                <a:latin typeface="Arial" panose="020B0604020202020204" pitchFamily="34" charset="0"/>
              </a:rPr>
              <a:t>Jéssica </a:t>
            </a:r>
            <a:r>
              <a:rPr lang="pt-BR" altLang="pt-BR" sz="1800" dirty="0">
                <a:latin typeface="Arial" panose="020B0604020202020204" pitchFamily="34" charset="0"/>
              </a:rPr>
              <a:t>Ramos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Orientador: </a:t>
            </a:r>
            <a:r>
              <a:rPr lang="pt-BR" altLang="pt-BR" sz="1800" dirty="0">
                <a:latin typeface="Arial" panose="020B0604020202020204" pitchFamily="34" charset="0"/>
              </a:rPr>
              <a:t>Waldemar </a:t>
            </a:r>
            <a:r>
              <a:rPr lang="pt-BR" altLang="pt-BR" sz="1800" dirty="0" smtClean="0">
                <a:latin typeface="Arial" panose="020B0604020202020204" pitchFamily="34" charset="0"/>
              </a:rPr>
              <a:t>Pamplona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1800" b="1" dirty="0">
                <a:latin typeface="Arial" panose="020B0604020202020204" pitchFamily="34" charset="0"/>
              </a:rPr>
              <a:t>Sessão I – PIVIC Graduação</a:t>
            </a:r>
          </a:p>
          <a:p>
            <a:pPr algn="ctr">
              <a:spcBef>
                <a:spcPct val="0"/>
              </a:spcBef>
              <a:buNone/>
            </a:pPr>
            <a:r>
              <a:rPr lang="pt-BR" altLang="pt-BR" sz="1800" b="1" dirty="0">
                <a:solidFill>
                  <a:srgbClr val="0A6B6B"/>
                </a:solidFill>
                <a:latin typeface="Arial" panose="020B0604020202020204" pitchFamily="34" charset="0"/>
              </a:rPr>
              <a:t>N.º de inscrição: </a:t>
            </a:r>
            <a:r>
              <a:rPr lang="pt-BR" altLang="pt-BR" sz="1800" dirty="0" smtClean="0">
                <a:solidFill>
                  <a:srgbClr val="0A6B6B"/>
                </a:solidFill>
                <a:latin typeface="Arial" panose="020B0604020202020204" pitchFamily="34" charset="0"/>
              </a:rPr>
              <a:t>XXX</a:t>
            </a:r>
            <a:endParaRPr lang="pt-BR" altLang="pt-BR" sz="1800" dirty="0">
              <a:solidFill>
                <a:srgbClr val="0A6B6B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/>
          <a:lstStyle/>
          <a:p>
            <a:r>
              <a:rPr lang="pt-BR" dirty="0" smtClean="0"/>
              <a:t>Tópico 1</a:t>
            </a:r>
          </a:p>
          <a:p>
            <a:r>
              <a:rPr lang="pt-BR" dirty="0" smtClean="0"/>
              <a:t>Tópico 2</a:t>
            </a:r>
          </a:p>
          <a:p>
            <a:r>
              <a:rPr lang="pt-BR" dirty="0" smtClean="0"/>
              <a:t>Tópico 3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2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/>
          <a:lstStyle/>
          <a:p>
            <a:r>
              <a:rPr lang="pt-BR" dirty="0" smtClean="0"/>
              <a:t>Tópico 1</a:t>
            </a:r>
          </a:p>
          <a:p>
            <a:r>
              <a:rPr lang="pt-BR" dirty="0" smtClean="0"/>
              <a:t>Tópico 2</a:t>
            </a:r>
          </a:p>
          <a:p>
            <a:r>
              <a:rPr lang="pt-BR" dirty="0" smtClean="0"/>
              <a:t>Tópico 3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  <a:endParaRPr lang="pt-BR" sz="42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3956050"/>
          </a:xfrm>
        </p:spPr>
        <p:txBody>
          <a:bodyPr/>
          <a:lstStyle/>
          <a:p>
            <a:r>
              <a:rPr lang="pt-BR" dirty="0" smtClean="0"/>
              <a:t>Tópico 1</a:t>
            </a:r>
          </a:p>
          <a:p>
            <a:r>
              <a:rPr lang="pt-BR" dirty="0" smtClean="0"/>
              <a:t>Tópico 2</a:t>
            </a:r>
          </a:p>
          <a:p>
            <a:r>
              <a:rPr lang="pt-BR" dirty="0" smtClean="0"/>
              <a:t>Tópico 3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42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1565275"/>
          </a:xfrm>
        </p:spPr>
        <p:txBody>
          <a:bodyPr/>
          <a:lstStyle/>
          <a:p>
            <a:r>
              <a:rPr lang="pt-BR" dirty="0" smtClean="0"/>
              <a:t>Tópico 1</a:t>
            </a:r>
          </a:p>
          <a:p>
            <a:r>
              <a:rPr lang="pt-BR" dirty="0" smtClean="0"/>
              <a:t>Tópico 2</a:t>
            </a:r>
          </a:p>
          <a:p>
            <a:r>
              <a:rPr lang="pt-BR" dirty="0" smtClean="0"/>
              <a:t>Tópico 3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42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9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92275"/>
            <a:ext cx="9696450" cy="1565275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Referência 1</a:t>
            </a:r>
          </a:p>
          <a:p>
            <a:pPr marL="0" indent="0">
              <a:buNone/>
            </a:pPr>
            <a:r>
              <a:rPr lang="pt-BR" dirty="0" smtClean="0"/>
              <a:t>Referência 2</a:t>
            </a:r>
          </a:p>
          <a:p>
            <a:pPr marL="0" indent="0">
              <a:buNone/>
            </a:pPr>
            <a:r>
              <a:rPr lang="pt-BR" dirty="0" smtClean="0"/>
              <a:t>Referência 3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95325" y="638175"/>
            <a:ext cx="6648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2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42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37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id="{DCFE50AC-1A86-438F-BFB2-CDB8C049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" y="712486"/>
            <a:ext cx="5979319" cy="2652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54" tIns="216027" rIns="432054" bIns="21602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latin typeface="Arial" panose="020B0604020202020204" pitchFamily="34" charset="0"/>
              </a:rPr>
              <a:t>Agradecimentos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Arial" panose="020B0604020202020204" pitchFamily="34" charset="0"/>
              </a:rPr>
              <a:t>Mensagem de agradecimento a pessoas ou instituições que contribuíram com recursos empregados no desenvolvimento desta pesquisa.</a:t>
            </a:r>
            <a:endParaRPr lang="pt-BR" altLang="pt-BR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 smtClean="0">
                <a:latin typeface="Arial" panose="020B0604020202020204" pitchFamily="34" charset="0"/>
              </a:rPr>
              <a:t>Contato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Arial" panose="020B0604020202020204" pitchFamily="34" charset="0"/>
              </a:rPr>
              <a:t>E-mail </a:t>
            </a:r>
            <a:r>
              <a:rPr lang="pt-BR" altLang="pt-BR" sz="1800" dirty="0" smtClean="0">
                <a:latin typeface="Arial" panose="020B0604020202020204" pitchFamily="34" charset="0"/>
              </a:rPr>
              <a:t>do bolsista</a:t>
            </a:r>
            <a:endParaRPr lang="pt-BR" altLang="pt-BR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E</a:t>
            </a:r>
            <a:r>
              <a:rPr lang="pt-BR" altLang="pt-BR" sz="1800" dirty="0" smtClean="0">
                <a:latin typeface="Arial" panose="020B0604020202020204" pitchFamily="34" charset="0"/>
              </a:rPr>
              <a:t>-mail </a:t>
            </a:r>
            <a:r>
              <a:rPr lang="pt-BR" altLang="pt-BR" sz="1800" dirty="0" smtClean="0">
                <a:latin typeface="Arial" panose="020B0604020202020204" pitchFamily="34" charset="0"/>
              </a:rPr>
              <a:t>do orientador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658100" y="4972050"/>
            <a:ext cx="4286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DESTINADO</a:t>
            </a:r>
          </a:p>
          <a:p>
            <a:pPr algn="ctr"/>
            <a:r>
              <a:rPr lang="pt-BR" sz="20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OUTROS LOGOTIPOS</a:t>
            </a:r>
          </a:p>
          <a:p>
            <a:pPr algn="ctr"/>
            <a:endParaRPr lang="pt-BR" sz="1500" b="1" dirty="0" smtClean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500" b="1" dirty="0" smtClean="0">
                <a:solidFill>
                  <a:srgbClr val="0A6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 ESTA CAIXA DE TEXTO</a:t>
            </a:r>
            <a:endParaRPr lang="pt-BR" sz="1500" b="1" dirty="0">
              <a:solidFill>
                <a:srgbClr val="0A6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Danilo</cp:lastModifiedBy>
  <cp:revision>12</cp:revision>
  <dcterms:created xsi:type="dcterms:W3CDTF">2020-09-22T12:35:55Z</dcterms:created>
  <dcterms:modified xsi:type="dcterms:W3CDTF">2020-09-24T14:53:48Z</dcterms:modified>
</cp:coreProperties>
</file>