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797675" cy="9928225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77" d="100"/>
          <a:sy n="77" d="100"/>
        </p:scale>
        <p:origin x="1872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87E28-9137-4CE5-B56D-40B895EA660F}" type="datetimeFigureOut">
              <a:rPr lang="pt-BR" smtClean="0"/>
              <a:pPr/>
              <a:t>27/07/2018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890C8-8462-49F6-9C07-EBB2EB4D21C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87E28-9137-4CE5-B56D-40B895EA660F}" type="datetimeFigureOut">
              <a:rPr lang="pt-BR" smtClean="0"/>
              <a:pPr/>
              <a:t>27/07/2018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890C8-8462-49F6-9C07-EBB2EB4D21C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87E28-9137-4CE5-B56D-40B895EA660F}" type="datetimeFigureOut">
              <a:rPr lang="pt-BR" smtClean="0"/>
              <a:pPr/>
              <a:t>27/07/2018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890C8-8462-49F6-9C07-EBB2EB4D21C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87E28-9137-4CE5-B56D-40B895EA660F}" type="datetimeFigureOut">
              <a:rPr lang="pt-BR" smtClean="0"/>
              <a:pPr/>
              <a:t>27/07/2018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890C8-8462-49F6-9C07-EBB2EB4D21C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87E28-9137-4CE5-B56D-40B895EA660F}" type="datetimeFigureOut">
              <a:rPr lang="pt-BR" smtClean="0"/>
              <a:pPr/>
              <a:t>27/07/2018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890C8-8462-49F6-9C07-EBB2EB4D21C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87E28-9137-4CE5-B56D-40B895EA660F}" type="datetimeFigureOut">
              <a:rPr lang="pt-BR" smtClean="0"/>
              <a:pPr/>
              <a:t>27/07/2018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890C8-8462-49F6-9C07-EBB2EB4D21C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87E28-9137-4CE5-B56D-40B895EA660F}" type="datetimeFigureOut">
              <a:rPr lang="pt-BR" smtClean="0"/>
              <a:pPr/>
              <a:t>27/07/2018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890C8-8462-49F6-9C07-EBB2EB4D21C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87E28-9137-4CE5-B56D-40B895EA660F}" type="datetimeFigureOut">
              <a:rPr lang="pt-BR" smtClean="0"/>
              <a:pPr/>
              <a:t>27/07/2018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890C8-8462-49F6-9C07-EBB2EB4D21C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87E28-9137-4CE5-B56D-40B895EA660F}" type="datetimeFigureOut">
              <a:rPr lang="pt-BR" smtClean="0"/>
              <a:pPr/>
              <a:t>27/07/2018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890C8-8462-49F6-9C07-EBB2EB4D21C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87E28-9137-4CE5-B56D-40B895EA660F}" type="datetimeFigureOut">
              <a:rPr lang="pt-BR" smtClean="0"/>
              <a:pPr/>
              <a:t>27/07/2018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890C8-8462-49F6-9C07-EBB2EB4D21C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87E28-9137-4CE5-B56D-40B895EA660F}" type="datetimeFigureOut">
              <a:rPr lang="pt-BR" smtClean="0"/>
              <a:pPr/>
              <a:t>27/07/2018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890C8-8462-49F6-9C07-EBB2EB4D21C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287E28-9137-4CE5-B56D-40B895EA660F}" type="datetimeFigureOut">
              <a:rPr lang="pt-BR" smtClean="0"/>
              <a:pPr/>
              <a:t>27/07/2018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1890C8-8462-49F6-9C07-EBB2EB4D21C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 dirty="0"/>
          </a:p>
        </p:txBody>
      </p:sp>
      <p:pic>
        <p:nvPicPr>
          <p:cNvPr id="1026" name="Picture 2" descr="C:\Users\marcoscapuci.IFTM\Desktop\SIN Postertop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167519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85</TotalTime>
  <Words>0</Words>
  <Application>Microsoft Office PowerPoint</Application>
  <PresentationFormat>Apresentação na tela (4:3)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</vt:i4>
      </vt:variant>
    </vt:vector>
  </HeadingPairs>
  <TitlesOfParts>
    <vt:vector size="5" baseType="lpstr">
      <vt:lpstr>Arial</vt:lpstr>
      <vt:lpstr>Calibri</vt:lpstr>
      <vt:lpstr>Tema do Office</vt:lpstr>
      <vt:lpstr>Apresentação do PowerPoint</vt:lpstr>
      <vt:lpstr>Apresentação do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christiane</dc:creator>
  <cp:lastModifiedBy>gfreitas</cp:lastModifiedBy>
  <cp:revision>7</cp:revision>
  <cp:lastPrinted>2018-07-27T11:05:59Z</cp:lastPrinted>
  <dcterms:created xsi:type="dcterms:W3CDTF">2016-06-06T16:32:12Z</dcterms:created>
  <dcterms:modified xsi:type="dcterms:W3CDTF">2018-07-27T11:06:29Z</dcterms:modified>
</cp:coreProperties>
</file>