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2" d="100"/>
          <a:sy n="82" d="100"/>
        </p:scale>
        <p:origin x="-2364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7E28-9137-4CE5-B56D-40B895EA660F}" type="datetimeFigureOut">
              <a:rPr lang="pt-BR" smtClean="0"/>
              <a:pPr/>
              <a:t>07/04/2017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90C8-8462-49F6-9C07-EBB2EB4D21C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7E28-9137-4CE5-B56D-40B895EA660F}" type="datetimeFigureOut">
              <a:rPr lang="pt-BR" smtClean="0"/>
              <a:pPr/>
              <a:t>07/04/2017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90C8-8462-49F6-9C07-EBB2EB4D21C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7E28-9137-4CE5-B56D-40B895EA660F}" type="datetimeFigureOut">
              <a:rPr lang="pt-BR" smtClean="0"/>
              <a:pPr/>
              <a:t>07/04/2017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90C8-8462-49F6-9C07-EBB2EB4D21C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7E28-9137-4CE5-B56D-40B895EA660F}" type="datetimeFigureOut">
              <a:rPr lang="pt-BR" smtClean="0"/>
              <a:pPr/>
              <a:t>07/04/2017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90C8-8462-49F6-9C07-EBB2EB4D21C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7E28-9137-4CE5-B56D-40B895EA660F}" type="datetimeFigureOut">
              <a:rPr lang="pt-BR" smtClean="0"/>
              <a:pPr/>
              <a:t>07/04/2017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90C8-8462-49F6-9C07-EBB2EB4D21C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7E28-9137-4CE5-B56D-40B895EA660F}" type="datetimeFigureOut">
              <a:rPr lang="pt-BR" smtClean="0"/>
              <a:pPr/>
              <a:t>07/04/2017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90C8-8462-49F6-9C07-EBB2EB4D21C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7E28-9137-4CE5-B56D-40B895EA660F}" type="datetimeFigureOut">
              <a:rPr lang="pt-BR" smtClean="0"/>
              <a:pPr/>
              <a:t>07/04/2017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90C8-8462-49F6-9C07-EBB2EB4D21C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7E28-9137-4CE5-B56D-40B895EA660F}" type="datetimeFigureOut">
              <a:rPr lang="pt-BR" smtClean="0"/>
              <a:pPr/>
              <a:t>07/04/2017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90C8-8462-49F6-9C07-EBB2EB4D21C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7E28-9137-4CE5-B56D-40B895EA660F}" type="datetimeFigureOut">
              <a:rPr lang="pt-BR" smtClean="0"/>
              <a:pPr/>
              <a:t>07/04/2017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90C8-8462-49F6-9C07-EBB2EB4D21C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7E28-9137-4CE5-B56D-40B895EA660F}" type="datetimeFigureOut">
              <a:rPr lang="pt-BR" smtClean="0"/>
              <a:pPr/>
              <a:t>07/04/2017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90C8-8462-49F6-9C07-EBB2EB4D21C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7E28-9137-4CE5-B56D-40B895EA660F}" type="datetimeFigureOut">
              <a:rPr lang="pt-BR" smtClean="0"/>
              <a:pPr/>
              <a:t>07/04/2017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90C8-8462-49F6-9C07-EBB2EB4D21C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87E28-9137-4CE5-B56D-40B895EA660F}" type="datetimeFigureOut">
              <a:rPr lang="pt-BR" smtClean="0"/>
              <a:pPr/>
              <a:t>07/04/2017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890C8-8462-49F6-9C07-EBB2EB4D21C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 l="1808" t="17500" r="2500" b="55833"/>
          <a:stretch>
            <a:fillRect/>
          </a:stretch>
        </p:blipFill>
        <p:spPr bwMode="auto">
          <a:xfrm>
            <a:off x="0" y="0"/>
            <a:ext cx="9144000" cy="1433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0</Words>
  <Application>Microsoft Office PowerPoint</Application>
  <PresentationFormat>Apresentação na tela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Slide 1</vt:lpstr>
      <vt:lpstr>Slide 2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christiane</dc:creator>
  <cp:lastModifiedBy>haroldo</cp:lastModifiedBy>
  <cp:revision>5</cp:revision>
  <dcterms:created xsi:type="dcterms:W3CDTF">2016-06-06T16:32:12Z</dcterms:created>
  <dcterms:modified xsi:type="dcterms:W3CDTF">2017-04-07T16:33:45Z</dcterms:modified>
</cp:coreProperties>
</file>