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t>06/06/2016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t>06/06/2016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t>06/06/2016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t>06/06/2016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t>06/06/2016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t>06/06/2016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t>06/06/2016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t>06/06/2016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t>06/06/2016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t>06/06/2016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t>06/06/2016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7E28-9137-4CE5-B56D-40B895EA660F}" type="datetimeFigureOut">
              <a:rPr lang="pt-BR" smtClean="0"/>
              <a:t>06/06/2016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0C8-8462-49F6-9C07-EBB2EB4D21C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Slide 1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christiane</dc:creator>
  <cp:lastModifiedBy>christiane</cp:lastModifiedBy>
  <cp:revision>1</cp:revision>
  <dcterms:created xsi:type="dcterms:W3CDTF">2016-06-06T16:32:12Z</dcterms:created>
  <dcterms:modified xsi:type="dcterms:W3CDTF">2016-06-06T16:34:29Z</dcterms:modified>
</cp:coreProperties>
</file>