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880360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1602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320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64808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8641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080135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296162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1512189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1728216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B6B"/>
    <a:srgbClr val="D53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33" d="100"/>
          <a:sy n="33" d="100"/>
        </p:scale>
        <p:origin x="-558" y="5196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1" y="13421681"/>
            <a:ext cx="24483060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4483061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85A8-A88F-40C2-8E38-B0EB93F1795D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F8EB-448E-4D72-BDAC-EFEB75C86E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9BA8-03A9-433A-BE9A-7A669A434966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A15C-F8EE-454B-9FCD-468008969F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1" y="1730223"/>
            <a:ext cx="6480810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730223"/>
            <a:ext cx="18962370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D700-0536-43FB-B31A-C5BC115E5EB9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91A8-C16B-461F-80C1-B66B74DB9D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EC98-249C-4A59-AA73-5250DFCD6693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8F11-0B6E-4770-9FA4-42B227930E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7" y="27763474"/>
            <a:ext cx="24483060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7" y="18312295"/>
            <a:ext cx="24483060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9A1F-4341-466D-9FD9-AEEBF189BDD7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1C05-5AF4-47DB-A8F1-CA97D0AF5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1" y="10081263"/>
            <a:ext cx="127215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2" y="10081263"/>
            <a:ext cx="127215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6299-DCCF-4DB1-9590-041A97FC11CB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3715-CCE8-4001-9D2F-0E1492DED8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0" y="13701712"/>
            <a:ext cx="1272659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0" y="13701712"/>
            <a:ext cx="12731591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9ECD-E8B4-46D9-B270-ACC04BD92CD1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562E-35ED-432E-ABFD-93A8903734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0670-D3A3-4A30-BA0F-E06C0732893F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7762-71D8-47B5-A5D1-EB49689F4E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7147-C04C-4CFB-9191-29A72A1C2669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4F6B-C26E-4285-90C9-BC7B586E34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720216"/>
            <a:ext cx="9476186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9041134"/>
            <a:ext cx="9476186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80F5-590E-4A84-8DAC-9D1CCFFDC703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21B4-B376-4ACF-8E1B-A157AC7E81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8" y="30243780"/>
            <a:ext cx="1728216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8" y="3860483"/>
            <a:ext cx="1728216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8" y="33814229"/>
            <a:ext cx="1728216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226F-AE2D-4174-89C0-41432607CF0C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EC95-CAB4-4A56-9747-ECDA99F20F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1" y="1730219"/>
            <a:ext cx="2592324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1" y="10081263"/>
            <a:ext cx="25923240" cy="285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2" y="40045008"/>
            <a:ext cx="67208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318E1-F3EB-4075-9711-31D82F106231}" type="datetimeFigureOut">
              <a:rPr lang="pt-BR"/>
              <a:pPr>
                <a:defRPr/>
              </a:pPr>
              <a:t>01/04/2015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40045008"/>
            <a:ext cx="91211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2" y="40045008"/>
            <a:ext cx="67208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114FB4-B5C2-4F87-8D49-885DA33D84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216027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432054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648081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864108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20203" indent="-16202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5832948"/>
            <a:ext cx="28803600" cy="1605824"/>
          </a:xfrm>
          <a:prstGeom prst="rect">
            <a:avLst/>
          </a:prstGeom>
          <a:noFill/>
          <a:ln>
            <a:noFill/>
          </a:ln>
        </p:spPr>
        <p:txBody>
          <a:bodyPr wrap="square" lIns="432054" tIns="216027" rIns="432054" bIns="21602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600" dirty="0" smtClean="0">
                <a:solidFill>
                  <a:srgbClr val="0A6B6B"/>
                </a:solidFill>
                <a:latin typeface="Exotc350 Bd BT" panose="04030805050B02020A03" pitchFamily="82" charset="0"/>
                <a:cs typeface="+mn-cs"/>
              </a:rPr>
              <a:t>Inserir Título</a:t>
            </a:r>
            <a:endParaRPr lang="pt-BR" sz="7600" dirty="0">
              <a:solidFill>
                <a:srgbClr val="0A6B6B"/>
              </a:solidFill>
              <a:latin typeface="Exotc350 Bd BT" panose="04030805050B02020A03" pitchFamily="82" charset="0"/>
              <a:cs typeface="+mn-cs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408601" y="10723744"/>
            <a:ext cx="4865627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pt-BR" sz="6800" dirty="0">
                <a:solidFill>
                  <a:srgbClr val="0A6B6B"/>
                </a:solidFill>
                <a:latin typeface="Exotc350 Bd BT" panose="04030805050B02020A03" pitchFamily="82" charset="0"/>
              </a:rPr>
              <a:t>Introdução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701712" y="25109656"/>
            <a:ext cx="7946599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r>
              <a:rPr lang="pt-BR" sz="6800" dirty="0">
                <a:solidFill>
                  <a:srgbClr val="0A6B6B"/>
                </a:solidFill>
                <a:latin typeface="Exotc350 Bd BT" panose="04030805050B02020A03" pitchFamily="82" charset="0"/>
              </a:rPr>
              <a:t>Material e Métodos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4657829" y="10723744"/>
            <a:ext cx="9232207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r>
              <a:rPr lang="pt-BR" sz="6800" dirty="0">
                <a:solidFill>
                  <a:srgbClr val="0A6B6B"/>
                </a:solidFill>
                <a:latin typeface="Exotc350 Bd BT" panose="04030805050B02020A03" pitchFamily="82" charset="0"/>
              </a:rPr>
              <a:t>Resultados e Discussão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657829" y="25109656"/>
            <a:ext cx="4878451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r>
              <a:rPr lang="pt-BR" sz="6800" dirty="0">
                <a:solidFill>
                  <a:srgbClr val="0A6B6B"/>
                </a:solidFill>
                <a:latin typeface="Exotc350 Bd BT" panose="04030805050B02020A03" pitchFamily="82" charset="0"/>
              </a:rPr>
              <a:t>Conclusões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14657829" y="32494273"/>
            <a:ext cx="7329386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r>
              <a:rPr lang="pt-BR" sz="6800" dirty="0" smtClean="0">
                <a:solidFill>
                  <a:srgbClr val="0A6B6B"/>
                </a:solidFill>
                <a:latin typeface="Exotc350 Bd BT" panose="04030805050B02020A03" pitchFamily="82" charset="0"/>
              </a:rPr>
              <a:t>Referências</a:t>
            </a:r>
            <a:endParaRPr lang="pt-BR" sz="6800" dirty="0">
              <a:solidFill>
                <a:srgbClr val="0A6B6B"/>
              </a:solidFill>
              <a:latin typeface="Exotc350 Bd BT" panose="04030805050B02020A03" pitchFamily="82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585198" y="7849172"/>
            <a:ext cx="25633204" cy="2313710"/>
          </a:xfrm>
          <a:prstGeom prst="rect">
            <a:avLst/>
          </a:prstGeom>
          <a:noFill/>
        </p:spPr>
        <p:txBody>
          <a:bodyPr lIns="432054" tIns="216027" rIns="432054" bIns="216027">
            <a:spAutoFit/>
          </a:bodyPr>
          <a:lstStyle/>
          <a:p>
            <a:pPr algn="ctr"/>
            <a:r>
              <a:rPr lang="pt-BR" sz="5200" b="1" u="sng" dirty="0" smtClean="0"/>
              <a:t>Jéssica Ramos¹</a:t>
            </a:r>
            <a:r>
              <a:rPr lang="pt-BR" sz="5200" b="1" dirty="0"/>
              <a:t>; </a:t>
            </a:r>
            <a:r>
              <a:rPr lang="pt-BR" sz="5200" b="1" dirty="0" smtClean="0"/>
              <a:t>Waldemar Pamplona²</a:t>
            </a:r>
            <a:endParaRPr lang="pt-BR" sz="5200" dirty="0"/>
          </a:p>
          <a:p>
            <a:r>
              <a:rPr lang="pt-BR" sz="3500" baseline="30000" dirty="0"/>
              <a:t>1</a:t>
            </a:r>
            <a:r>
              <a:rPr lang="pt-BR" sz="3500" dirty="0"/>
              <a:t>Estudante 6º período do Curso de Engenharia Agronômica - bolsista PIBIT CNPQ. jessicaksilveira@hotmail.com</a:t>
            </a:r>
          </a:p>
          <a:p>
            <a:r>
              <a:rPr lang="pt-BR" sz="3500" baseline="30000" dirty="0" smtClean="0"/>
              <a:t>2</a:t>
            </a:r>
            <a:r>
              <a:rPr lang="pt-BR" sz="3500" dirty="0" smtClean="0"/>
              <a:t>Prof</a:t>
            </a:r>
            <a:r>
              <a:rPr lang="pt-BR" sz="3500" dirty="0"/>
              <a:t>. IFTM </a:t>
            </a:r>
            <a:r>
              <a:rPr lang="pt-BR" sz="3500" dirty="0" smtClean="0"/>
              <a:t>- </a:t>
            </a:r>
            <a:r>
              <a:rPr lang="pt-BR" sz="3500" dirty="0"/>
              <a:t>Uberaba, Doutorando em Agronomia/ Ciência do Solo. w.pamplona@iftm.edu.br </a:t>
            </a:r>
            <a:endParaRPr lang="pt-BR" sz="35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4933" y="12341251"/>
            <a:ext cx="117973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XXXXXXXXXXXXXXX</a:t>
            </a:r>
            <a:endParaRPr lang="pt-BR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464097" y="35993418"/>
            <a:ext cx="6096044" cy="1138773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0A6B6B"/>
                </a:solidFill>
              </a:rPr>
              <a:t>LOCAL DESTINADO A OUTRA(S) LOGOMARCA(S)</a:t>
            </a:r>
            <a:endParaRPr lang="pt-BR" sz="3400" b="1" dirty="0">
              <a:solidFill>
                <a:srgbClr val="0A6B6B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15769952" y="37266786"/>
            <a:ext cx="332778" cy="1401810"/>
          </a:xfrm>
          <a:prstGeom prst="straightConnector1">
            <a:avLst/>
          </a:prstGeom>
          <a:ln w="73025">
            <a:solidFill>
              <a:srgbClr val="0A6B6B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15021824" y="12341251"/>
            <a:ext cx="117973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XXXXXXXXXXXXXXX</a:t>
            </a:r>
            <a:endParaRPr lang="pt-BR" sz="3600" dirty="0"/>
          </a:p>
        </p:txBody>
      </p:sp>
      <p:sp>
        <p:nvSpPr>
          <p:cNvPr id="24" name="Retângulo 23"/>
          <p:cNvSpPr/>
          <p:nvPr/>
        </p:nvSpPr>
        <p:spPr>
          <a:xfrm>
            <a:off x="2172396" y="26732296"/>
            <a:ext cx="1179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XXXXXXXXXXXXXXX</a:t>
            </a:r>
            <a:endParaRPr lang="pt-BR" sz="3600" dirty="0"/>
          </a:p>
        </p:txBody>
      </p:sp>
      <p:sp>
        <p:nvSpPr>
          <p:cNvPr id="25" name="Retângulo 24"/>
          <p:cNvSpPr/>
          <p:nvPr/>
        </p:nvSpPr>
        <p:spPr>
          <a:xfrm>
            <a:off x="15021824" y="26737429"/>
            <a:ext cx="1179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XXXXXXXXXXXXXXX</a:t>
            </a:r>
            <a:endParaRPr lang="pt-BR" sz="3600" dirty="0"/>
          </a:p>
        </p:txBody>
      </p:sp>
      <p:sp>
        <p:nvSpPr>
          <p:cNvPr id="26" name="Retângulo 25"/>
          <p:cNvSpPr/>
          <p:nvPr/>
        </p:nvSpPr>
        <p:spPr>
          <a:xfrm>
            <a:off x="15021824" y="34158476"/>
            <a:ext cx="1179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XXXXXXXXXXXXXXX</a:t>
            </a:r>
            <a:endParaRPr lang="pt-BR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57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Rauy Cardoso</dc:creator>
  <cp:lastModifiedBy>Danilo Silva de Almeida</cp:lastModifiedBy>
  <cp:revision>23</cp:revision>
  <dcterms:created xsi:type="dcterms:W3CDTF">2012-08-09T11:25:43Z</dcterms:created>
  <dcterms:modified xsi:type="dcterms:W3CDTF">2015-04-01T12:18:16Z</dcterms:modified>
</cp:coreProperties>
</file>