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9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9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861E4D"/>
    <a:srgbClr val="0A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01806-EA38-45C6-A57E-5C1F98F7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D76EEF-62DE-4D8C-A605-3D82D7853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C5BA7-5C34-4380-A770-3F788877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4BC41-C5C6-4B7D-B1B5-EC07B40A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03BCC-FAFE-416A-9BFA-511903B7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1E442-DDF1-4A2B-81CF-AEF402CB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E26C68-D262-45B6-A3F9-6DE0429B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330BD-9734-485C-9E93-405C0F88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B7002-034D-4E8B-A6D0-D0482DC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51FD30-60FB-46A7-8830-1739BE46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2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57CFC-2BA1-49E7-A95C-3FB8360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549043-4607-4F55-B9BF-7511EB6F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C539D-636F-4BA5-A1E4-125E6BED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EFC2D-6590-42A8-BDBF-A7C0B8E8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23451-58C4-4587-B113-ED017706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9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4E8E4-D633-4C01-B5A5-A8812AC1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A5BF3-7CEC-4104-BDBC-B7DDCDD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32E1D2-DA35-4868-8F27-9D10A65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A8FBA-6E31-42BB-B6F3-97A76A4F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70ABC-A32C-41DF-A6DE-CC925186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5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3890-2A85-4E7C-B7AB-8797B97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6B2747-12BD-46DD-AC2F-612CE8B51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47A4B-D91E-4AF9-9013-66F1803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97590D-5624-48DE-A71A-6A5A5DF2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3EC1D8-DC95-4FF1-9B03-9865BB74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3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7579A-8B4C-47F6-9725-F9CC5087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5AA4A-741C-4A50-9D3F-B6EA27653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6470BD-8BC0-47CF-89F3-BA85B7A2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54265-2261-4F96-9B83-D9DC94DA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8BDFFF-2C4D-472F-8CB8-2E19DA03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84D2FB-16F1-4A16-9712-4540CBD7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55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E14-4B04-4C96-855D-2B886873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8C754F-FF4A-4AB4-8223-493C86E1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71D76-4D19-4BF8-8AC1-87A74B99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D81B3C-43AB-45B8-B77B-3AE4D3A4D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9211B7-E7AF-48D8-8BBE-8371FC28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AB74D3-A341-48DE-9422-CEFE276E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F5555-0592-46AD-8980-897E026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7531869-D8FE-4066-9CA6-1D44C560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37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A5A-3E82-46BC-BDD9-F66D0A2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74693-FC0F-4657-887A-51C36A33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F1812C-5AEF-48D0-8F78-5A6A2A32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B434BEB-B007-41A4-A0A8-8F599B62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FC93FD-67D4-480C-B919-307DB499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3193EE-3EA1-4BCC-89F0-2665DF28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B259DC-CCB8-4D85-9289-FD0BF3B8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0FDE2-9786-40E9-9EC6-6AEBD80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9C5B22-F1C9-4F10-A6E4-F9D42F6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55FBE-F1EB-4A01-B0AC-CBAF7020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BA4B60-18D8-4770-8257-30461401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D53494-452C-49A8-B0A2-59937D1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1FE922-F351-47B5-9185-BFC2B4E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82F45-89D4-4BFB-A5D4-E7A585B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C878DE-D2DF-4BB4-90CA-4100E57C3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88DFC-90EA-4287-ADAC-B2668515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2C3150-9007-4AB8-9D0D-D5E6ED75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679C3-9561-46A2-9A2D-80898215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1BA25-AD1D-4644-95C5-27E7340A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351EB8-9ABC-42A1-99DF-1040846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60E15F-0231-4FCA-970C-B7AD26F8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D3175F-8B17-420C-B69A-17F64BE74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520-177A-42ED-A642-4F439907C129}" type="datetimeFigureOut">
              <a:rPr lang="pt-BR" smtClean="0"/>
              <a:t>01/10/2020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9B44-56A8-41E7-93A8-1FBDE5F6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C008A-1BF4-43A2-9FCE-4AC07DC0C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63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2928401" y="2105025"/>
            <a:ext cx="8574622" cy="1891242"/>
          </a:xfrm>
        </p:spPr>
        <p:txBody>
          <a:bodyPr/>
          <a:lstStyle/>
          <a:p>
            <a:pPr algn="r"/>
            <a:r>
              <a:rPr lang="pt-BR" dirty="0" smtClean="0">
                <a:solidFill>
                  <a:srgbClr val="861E4D"/>
                </a:solidFill>
                <a:latin typeface="Corbel" panose="020B0503020204020204" pitchFamily="34" charset="0"/>
              </a:rPr>
              <a:t>Título do Trabalho</a:t>
            </a:r>
            <a:endParaRPr lang="pt-BR" dirty="0">
              <a:solidFill>
                <a:srgbClr val="861E4D"/>
              </a:solidFill>
              <a:latin typeface="Corbel" panose="020B0503020204020204" pitchFamily="34" charset="0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/>
          <a:lstStyle/>
          <a:p>
            <a:pPr algn="r"/>
            <a:r>
              <a:rPr lang="pt-BR" dirty="0" smtClean="0">
                <a:latin typeface="Corbel" panose="020B0503020204020204" pitchFamily="34" charset="0"/>
              </a:rPr>
              <a:t>Autores</a:t>
            </a:r>
          </a:p>
          <a:p>
            <a:pPr algn="r"/>
            <a:endParaRPr lang="pt-BR" dirty="0">
              <a:latin typeface="Corbel" panose="020B0503020204020204" pitchFamily="34" charset="0"/>
            </a:endParaRPr>
          </a:p>
          <a:p>
            <a:pPr algn="r"/>
            <a:r>
              <a:rPr lang="pt-BR" sz="1800" i="1" dirty="0" smtClean="0">
                <a:solidFill>
                  <a:srgbClr val="009999"/>
                </a:solidFill>
                <a:latin typeface="Corbel" panose="020B0503020204020204" pitchFamily="34" charset="0"/>
              </a:rPr>
              <a:t>Filiação dos autores</a:t>
            </a:r>
            <a:endParaRPr lang="pt-BR" sz="1800" i="1" dirty="0">
              <a:solidFill>
                <a:srgbClr val="009999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</a:t>
            </a:r>
            <a:r>
              <a:rPr lang="pt-BR" sz="2500" dirty="0" smtClean="0">
                <a:latin typeface="Corbel" panose="020B0503020204020204" pitchFamily="34" charset="0"/>
              </a:rPr>
              <a:t>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Introdução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86025" y="6026727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Incluir o </a:t>
            </a:r>
            <a:r>
              <a:rPr lang="pt-BR" sz="1200" dirty="0">
                <a:solidFill>
                  <a:srgbClr val="008080"/>
                </a:solidFill>
              </a:rPr>
              <a:t>o</a:t>
            </a:r>
            <a:r>
              <a:rPr lang="pt-BR" sz="1200" dirty="0" smtClean="0">
                <a:solidFill>
                  <a:srgbClr val="008080"/>
                </a:solidFill>
              </a:rPr>
              <a:t>bjetivo.</a:t>
            </a:r>
            <a:endParaRPr lang="pt-BR" sz="1200" dirty="0" smtClean="0">
              <a:solidFill>
                <a:srgbClr val="008080"/>
              </a:solidFill>
            </a:endParaRPr>
          </a:p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Aumentar o número de slides </a:t>
            </a:r>
            <a:r>
              <a:rPr lang="pt-BR" sz="1200" dirty="0" smtClean="0">
                <a:solidFill>
                  <a:srgbClr val="008080"/>
                </a:solidFill>
              </a:rPr>
              <a:t>se </a:t>
            </a:r>
            <a:r>
              <a:rPr lang="pt-BR" sz="1200" dirty="0" smtClean="0">
                <a:solidFill>
                  <a:srgbClr val="008080"/>
                </a:solidFill>
              </a:rPr>
              <a:t>for </a:t>
            </a:r>
            <a:r>
              <a:rPr lang="pt-BR" sz="1200" dirty="0" smtClean="0">
                <a:solidFill>
                  <a:srgbClr val="008080"/>
                </a:solidFill>
              </a:rPr>
              <a:t>necessário.</a:t>
            </a:r>
            <a:endParaRPr lang="pt-BR" sz="1200" dirty="0" smtClean="0">
              <a:solidFill>
                <a:srgbClr val="008080"/>
              </a:solidFill>
            </a:endParaRPr>
          </a:p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Respeitar o padrão de cores e formatação de slides, fontes etc.</a:t>
            </a:r>
            <a:endParaRPr lang="pt-BR" sz="1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</a:t>
            </a:r>
            <a:r>
              <a:rPr lang="pt-BR" sz="2500" dirty="0" smtClean="0">
                <a:latin typeface="Corbel" panose="020B0503020204020204" pitchFamily="34" charset="0"/>
              </a:rPr>
              <a:t>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Material e métodos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</a:t>
            </a:r>
            <a:r>
              <a:rPr lang="pt-BR" sz="2500" dirty="0" smtClean="0">
                <a:latin typeface="Corbel" panose="020B0503020204020204" pitchFamily="34" charset="0"/>
              </a:rPr>
              <a:t>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Resultados e discussão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2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</a:t>
            </a:r>
            <a:r>
              <a:rPr lang="pt-BR" sz="2500" dirty="0" smtClean="0">
                <a:latin typeface="Corbel" panose="020B0503020204020204" pitchFamily="34" charset="0"/>
              </a:rPr>
              <a:t>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Conclusão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2500" dirty="0" smtClean="0">
                <a:latin typeface="Corbel" panose="020B0503020204020204" pitchFamily="34" charset="0"/>
              </a:rPr>
              <a:t>Inclua referências mais importantes.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Referências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/>
              <a:t>Insira aqui seus agradecimentos a instituições e empresas parceiras ou financiadoras de sua pesquisa.</a:t>
            </a:r>
            <a:endParaRPr lang="pt-BR" sz="24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Agradecimentos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2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3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Danilo</cp:lastModifiedBy>
  <cp:revision>15</cp:revision>
  <dcterms:created xsi:type="dcterms:W3CDTF">2020-09-22T12:35:55Z</dcterms:created>
  <dcterms:modified xsi:type="dcterms:W3CDTF">2020-10-01T18:10:50Z</dcterms:modified>
</cp:coreProperties>
</file>